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4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hooing.com/#main/insert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000" i="1" u="sng" spc="270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44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</a:pPr>
            <a:r>
              <a:t>색상 통일</a:t>
            </a:r>
          </a:p>
        </p:txBody>
      </p:sp>
      <p:sp>
        <p:nvSpPr>
          <p:cNvPr id="359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UI 구상</a:t>
            </a:r>
          </a:p>
        </p:txBody>
      </p:sp>
      <p:sp>
        <p:nvSpPr>
          <p:cNvPr id="360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개념적 데이터모델링">
            <a:hlinkClick r:id="rId2"/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개념적 데이터모델링</a:t>
            </a:r>
          </a:p>
        </p:txBody>
      </p:sp>
      <p:sp>
        <p:nvSpPr>
          <p:cNvPr id="363" name="프로젝트 개요 - 데이터모델링"/>
          <p:cNvSpPr txBox="1">
            <a:spLocks noGrp="1"/>
          </p:cNvSpPr>
          <p:nvPr>
            <p:ph type="title"/>
          </p:nvPr>
        </p:nvSpPr>
        <p:spPr>
          <a:xfrm>
            <a:off x="1166885" y="130183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데이터모델링</a:t>
            </a:r>
            <a:endParaRPr sz="6930" spc="207" dirty="0"/>
          </a:p>
        </p:txBody>
      </p:sp>
      <p:sp>
        <p:nvSpPr>
          <p:cNvPr id="364" name="논리적 데이터모델링">
            <a:hlinkClick r:id="rId3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논리적 데이터모델링</a:t>
            </a:r>
          </a:p>
        </p:txBody>
      </p:sp>
      <p:sp>
        <p:nvSpPr>
          <p:cNvPr id="365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ERD</a:t>
            </a:r>
          </a:p>
        </p:txBody>
      </p:sp>
      <p:sp>
        <p:nvSpPr>
          <p:cNvPr id="366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데이터모델링(주요 기능 erd) </a:t>
            </a:r>
          </a:p>
        </p:txBody>
      </p:sp>
      <p:pic>
        <p:nvPicPr>
          <p:cNvPr id="370" name="ERD(전체 심플).png" descr="ERD(전체 심플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데이터모델링(회원 erd)</a:t>
            </a:r>
          </a:p>
        </p:txBody>
      </p:sp>
      <p:pic>
        <p:nvPicPr>
          <p:cNvPr id="373" name="ERD(회원 주요 기능).png" descr="ERD(회원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데이터모델링(관리자 erd)</a:t>
            </a:r>
          </a:p>
        </p:txBody>
      </p:sp>
      <p:pic>
        <p:nvPicPr>
          <p:cNvPr id="376" name="ERD(관리자 주요 기능).png" descr="ERD(관리자 주요 기능)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29" cap="all" spc="207"/>
            </a:lvl1pPr>
          </a:lstStyle>
          <a:p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프로젝트 개요 - 개발 도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개요 </a:t>
            </a:r>
            <a:r>
              <a:rPr sz="6930" spc="207"/>
              <a:t>- 개발 도구</a:t>
            </a:r>
          </a:p>
        </p:txBody>
      </p:sp>
      <p:pic>
        <p:nvPicPr>
          <p:cNvPr id="379" name="free-icon-css-3-5968242.png" descr="free-icon-css-3-596824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ngwing.com.png" descr="pngwing.co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free-icon-java-226777.png" descr="free-icon-java-22677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83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84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85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86" name="pngegg.png" descr="pngegg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8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ngwing.com.png" descr="pngwing.com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ngwing.com.png" descr="pngwing.com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Framework</a:t>
            </a:r>
          </a:p>
        </p:txBody>
      </p:sp>
      <p:pic>
        <p:nvPicPr>
          <p:cNvPr id="394" name="Spring_Boot.svg.png" descr="Spring_Boot.svg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Library</a:t>
            </a:r>
          </a:p>
        </p:txBody>
      </p:sp>
      <p:pic>
        <p:nvPicPr>
          <p:cNvPr id="397" name="Chart.js_logo.svg.png" descr="Chart.js_logo.svg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주제 선정, UI 설계(피그마): 2024.09.19 ~ 2024.10.12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44"/>
            </a:pPr>
            <a:r>
              <a:t>- DB 설계: 2024.10.03 ~ 2024.10.18</a:t>
            </a:r>
          </a:p>
        </p:txBody>
      </p:sp>
      <p:sp>
        <p:nvSpPr>
          <p:cNvPr id="400" name="프로젝트 수행 절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프로젝트 수행 절차</a:t>
            </a:r>
          </a:p>
        </p:txBody>
      </p:sp>
      <p:sp>
        <p:nvSpPr>
          <p:cNvPr id="401" name="코드 작성(2024.10.20 ~ 2024.11.11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2024.11.11)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테스트(2024.11.12 ~. 2024.11.19)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로그인, 회원가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로그인, 회원가입</a:t>
            </a:r>
          </a:p>
        </p:txBody>
      </p:sp>
      <p:pic>
        <p:nvPicPr>
          <p:cNvPr id="404" name="로그인 페이지.png" descr="로그인 페이ᄌ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6" y="2900547"/>
            <a:ext cx="6994016" cy="954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회원가입 페이지.png" descr="회원가입 페이ᄌ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4"/>
            <a:ext cx="6994016" cy="9546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5" y="1282700"/>
            <a:ext cx="21094293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계정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r>
              <a:rPr sz="6930" spc="207" dirty="0"/>
              <a:t>, </a:t>
            </a:r>
            <a:r>
              <a:rPr sz="6930" spc="207" dirty="0" err="1"/>
              <a:t>비밀번호</a:t>
            </a:r>
            <a:r>
              <a:rPr sz="6930" spc="207" dirty="0"/>
              <a:t> </a:t>
            </a:r>
            <a:r>
              <a:rPr sz="6930" spc="207" dirty="0" err="1"/>
              <a:t>찾기</a:t>
            </a:r>
            <a:endParaRPr sz="6930" spc="207" dirty="0"/>
          </a:p>
        </p:txBody>
      </p:sp>
      <p:pic>
        <p:nvPicPr>
          <p:cNvPr id="408" name="계정찾기.png" descr="계정찾기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비밀번호 찾기.png" descr="비밀번호 찾기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2" name="가계부list.PNG" descr="가계부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선"/>
          <p:cNvSpPr/>
          <p:nvPr/>
        </p:nvSpPr>
        <p:spPr>
          <a:xfrm flipV="1">
            <a:off x="17616929" y="2144634"/>
            <a:ext cx="1501644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5" name="가계부 작성"/>
          <p:cNvSpPr txBox="1"/>
          <p:nvPr/>
        </p:nvSpPr>
        <p:spPr>
          <a:xfrm>
            <a:off x="18635000" y="1170073"/>
            <a:ext cx="3660564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416" name="모서리가 둥근 직사각형"/>
          <p:cNvSpPr/>
          <p:nvPr/>
        </p:nvSpPr>
        <p:spPr>
          <a:xfrm>
            <a:off x="21054947" y="742697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프로젝트 수행 결과 - (회원)가계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(회원)가계부</a:t>
            </a:r>
          </a:p>
        </p:txBody>
      </p:sp>
      <p:pic>
        <p:nvPicPr>
          <p:cNvPr id="419" name="가계부수정전1.PNG" descr="가계부수정전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모서리가 둥근 직사각형"/>
          <p:cNvSpPr/>
          <p:nvPr/>
        </p:nvSpPr>
        <p:spPr>
          <a:xfrm>
            <a:off x="21175183" y="3999084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1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2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3" name="선"/>
          <p:cNvSpPr/>
          <p:nvPr/>
        </p:nvSpPr>
        <p:spPr>
          <a:xfrm flipH="1" flipV="1">
            <a:off x="21770477" y="2193153"/>
            <a:ext cx="158158" cy="155807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4" name="선"/>
          <p:cNvSpPr/>
          <p:nvPr/>
        </p:nvSpPr>
        <p:spPr>
          <a:xfrm>
            <a:off x="15524810" y="10265871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5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6" name="가계부로 이동"/>
          <p:cNvSpPr txBox="1"/>
          <p:nvPr/>
        </p:nvSpPr>
        <p:spPr>
          <a:xfrm>
            <a:off x="18469889" y="1170073"/>
            <a:ext cx="4680397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가계부로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27" name="해당 글 수정"/>
          <p:cNvSpPr txBox="1"/>
          <p:nvPr/>
        </p:nvSpPr>
        <p:spPr>
          <a:xfrm>
            <a:off x="17758322" y="981685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8" name="해당 글 삭제"/>
          <p:cNvSpPr txBox="1"/>
          <p:nvPr/>
        </p:nvSpPr>
        <p:spPr>
          <a:xfrm>
            <a:off x="6554261" y="9875815"/>
            <a:ext cx="344741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카드 종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종류</a:t>
            </a:r>
          </a:p>
        </p:txBody>
      </p:sp>
      <p:pic>
        <p:nvPicPr>
          <p:cNvPr id="431" name="KakaoTalk_Photo_2024-11-15-21-22-07.png" descr="KakaoTalk_Photo_2024-11-15-21-22-0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프로젝트 수행 결과 - (회원)카드 신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(회원)카드 신청</a:t>
            </a:r>
          </a:p>
        </p:txBody>
      </p:sp>
      <p:pic>
        <p:nvPicPr>
          <p:cNvPr id="434" name="상세내용1.PNG" descr="상세내용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스크린샷 2024-11-13 오후 9.08.08.png" descr="스크린샷 2024-11-13 오후 9.08.08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12830757" y="5573509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선"/>
          <p:cNvSpPr/>
          <p:nvPr/>
        </p:nvSpPr>
        <p:spPr>
          <a:xfrm>
            <a:off x="14535393" y="5878805"/>
            <a:ext cx="3067057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프로젝트 수행 결과 - (회원)게시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(회원)게시판</a:t>
            </a:r>
          </a:p>
        </p:txBody>
      </p:sp>
      <p:pic>
        <p:nvPicPr>
          <p:cNvPr id="440" name="회원 게시판 리스트.png" descr="회원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6161526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2" name="선"/>
          <p:cNvSpPr/>
          <p:nvPr/>
        </p:nvSpPr>
        <p:spPr>
          <a:xfrm>
            <a:off x="18047865" y="5838423"/>
            <a:ext cx="935079" cy="14428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20622905" y="3855435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상세 페이지 이동">
            <a:extLst>
              <a:ext uri="{FF2B5EF4-FFF2-40B4-BE49-F238E27FC236}">
                <a16:creationId xmlns:a16="http://schemas.microsoft.com/office/drawing/2014/main" id="{8C187DF8-6B8A-4819-BC51-D30281B61F54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글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상세</a:t>
            </a:r>
          </a:p>
        </p:txBody>
      </p:sp>
      <p:pic>
        <p:nvPicPr>
          <p:cNvPr id="448" name="KakaoTalk_Photo_2024-11-15-21-24-10.png" descr="KakaoTalk_Photo_2024-11-15-21-24-1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모서리가 둥근 직사각형"/>
          <p:cNvSpPr/>
          <p:nvPr/>
        </p:nvSpPr>
        <p:spPr>
          <a:xfrm>
            <a:off x="20814473" y="295416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0" name="모서리가 둥근 직사각형"/>
          <p:cNvSpPr/>
          <p:nvPr/>
        </p:nvSpPr>
        <p:spPr>
          <a:xfrm>
            <a:off x="20128279" y="10412414"/>
            <a:ext cx="1094625" cy="438895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441967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</a:t>
            </a:r>
            <a:r>
              <a:rPr dirty="0" err="1"/>
              <a:t>깃허브</a:t>
            </a:r>
            <a:r>
              <a:rPr dirty="0"/>
              <a:t> / </a:t>
            </a:r>
            <a:r>
              <a:rPr dirty="0" err="1"/>
              <a:t>문서</a:t>
            </a:r>
            <a:r>
              <a:rPr dirty="0"/>
              <a:t> </a:t>
            </a:r>
            <a:r>
              <a:rPr dirty="0" err="1"/>
              <a:t>관리자</a:t>
            </a:r>
            <a:endParaRPr dirty="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dirty="0"/>
              <a:t>- FRONT-END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3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팀원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및 </a:t>
            </a:r>
            <a:r>
              <a:rPr dirty="0" err="1"/>
              <a:t>역할</a:t>
            </a:r>
            <a:r>
              <a:rPr dirty="0"/>
              <a:t> </a:t>
            </a:r>
            <a:r>
              <a:rPr dirty="0" err="1"/>
              <a:t>분담</a:t>
            </a:r>
            <a:endParaRPr dirty="0"/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BACK-END </a:t>
            </a:r>
            <a:r>
              <a:rPr dirty="0" err="1"/>
              <a:t>통합</a:t>
            </a:r>
            <a:endParaRPr dirty="0"/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- DBA</a:t>
            </a:r>
          </a:p>
        </p:txBody>
      </p:sp>
      <p:pic>
        <p:nvPicPr>
          <p:cNvPr id="23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프로젝트 수행 결과 - (회원)게시글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수정</a:t>
            </a:r>
          </a:p>
        </p:txBody>
      </p:sp>
      <p:pic>
        <p:nvPicPr>
          <p:cNvPr id="453" name="KakaoTalk_Photo_2024-11-15-21-26-05.png" descr="KakaoTalk_Photo_2024-11-15-21-26-0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모서리가 둥근 직사각형"/>
          <p:cNvSpPr/>
          <p:nvPr/>
        </p:nvSpPr>
        <p:spPr>
          <a:xfrm>
            <a:off x="17631674" y="9411860"/>
            <a:ext cx="1506904" cy="609388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글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(회원)게시글 추가</a:t>
            </a:r>
          </a:p>
        </p:txBody>
      </p:sp>
      <p:pic>
        <p:nvPicPr>
          <p:cNvPr id="457" name="KakaoTalk_Photo_2024-11-15-21-26-52.png" descr="KakaoTalk_Photo_2024-11-15-21-26-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469174" y="10646409"/>
            <a:ext cx="1559875" cy="570056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</a:t>
            </a:r>
          </a:p>
        </p:txBody>
      </p:sp>
      <p:sp>
        <p:nvSpPr>
          <p:cNvPr id="461" name="모서리가 둥근 직사각형"/>
          <p:cNvSpPr/>
          <p:nvPr/>
        </p:nvSpPr>
        <p:spPr>
          <a:xfrm>
            <a:off x="17952840" y="11779543"/>
            <a:ext cx="150690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62" name="회원 공지사항 리스트.png" descr="회원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모서리가 둥근 직사각형"/>
          <p:cNvSpPr/>
          <p:nvPr/>
        </p:nvSpPr>
        <p:spPr>
          <a:xfrm>
            <a:off x="6375347" y="5251926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4" name="선"/>
          <p:cNvSpPr/>
          <p:nvPr/>
        </p:nvSpPr>
        <p:spPr>
          <a:xfrm>
            <a:off x="18261686" y="5889223"/>
            <a:ext cx="885850" cy="13920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5" name="상세 페이지 이동"/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466" name="모서리가 둥근 직사각형"/>
          <p:cNvSpPr/>
          <p:nvPr/>
        </p:nvSpPr>
        <p:spPr>
          <a:xfrm>
            <a:off x="18073214" y="11932738"/>
            <a:ext cx="1506905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(회원)공지사항 상세</a:t>
            </a:r>
          </a:p>
        </p:txBody>
      </p:sp>
      <p:pic>
        <p:nvPicPr>
          <p:cNvPr id="469" name="회원 공지사항 디테일.png" descr="회원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모서리가 둥근 직사각형"/>
          <p:cNvSpPr/>
          <p:nvPr/>
        </p:nvSpPr>
        <p:spPr>
          <a:xfrm>
            <a:off x="20603939" y="3172156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</a:t>
            </a:r>
          </a:p>
        </p:txBody>
      </p:sp>
      <p:pic>
        <p:nvPicPr>
          <p:cNvPr id="473" name="회원 문의 리스트.png" descr="회원 문의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20824454" y="3876407"/>
            <a:ext cx="121184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5" name="모서리가 둥근 직사각형"/>
          <p:cNvSpPr/>
          <p:nvPr/>
        </p:nvSpPr>
        <p:spPr>
          <a:xfrm>
            <a:off x="6437062" y="5210200"/>
            <a:ext cx="15465493" cy="429158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6" name="선"/>
          <p:cNvSpPr/>
          <p:nvPr/>
        </p:nvSpPr>
        <p:spPr>
          <a:xfrm>
            <a:off x="18323400" y="5885597"/>
            <a:ext cx="915576" cy="135396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상세 페이지 이동">
            <a:extLst>
              <a:ext uri="{FF2B5EF4-FFF2-40B4-BE49-F238E27FC236}">
                <a16:creationId xmlns:a16="http://schemas.microsoft.com/office/drawing/2014/main" id="{DA80D100-3524-4F49-A02A-5E51F73DC67C}"/>
              </a:ext>
            </a:extLst>
          </p:cNvPr>
          <p:cNvSpPr txBox="1"/>
          <p:nvPr/>
        </p:nvSpPr>
        <p:spPr>
          <a:xfrm>
            <a:off x="18261687" y="7557608"/>
            <a:ext cx="5515428" cy="7950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프로젝트 수행 결과 - (회원)1대1문의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추가</a:t>
            </a:r>
          </a:p>
        </p:txBody>
      </p:sp>
      <p:pic>
        <p:nvPicPr>
          <p:cNvPr id="480" name="회원 문의 추가.png" descr="회원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모서리가 둥근 직사각형"/>
          <p:cNvSpPr/>
          <p:nvPr/>
        </p:nvSpPr>
        <p:spPr>
          <a:xfrm>
            <a:off x="9448518" y="11087163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2" name="모서리가 둥근 직사각형"/>
          <p:cNvSpPr/>
          <p:nvPr/>
        </p:nvSpPr>
        <p:spPr>
          <a:xfrm>
            <a:off x="16736941" y="11087163"/>
            <a:ext cx="1660171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프로젝트 수행 결과 - (회원)1대1문의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(회원)1대1문의 상세</a:t>
            </a:r>
          </a:p>
        </p:txBody>
      </p:sp>
      <p:pic>
        <p:nvPicPr>
          <p:cNvPr id="485" name="회원 문의 디테일.png" descr="회원 문의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모서리가 둥근 직사각형"/>
          <p:cNvSpPr/>
          <p:nvPr/>
        </p:nvSpPr>
        <p:spPr>
          <a:xfrm>
            <a:off x="20376486" y="3185876"/>
            <a:ext cx="1660172" cy="649942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89" name="mypage화면.PNG" descr="mypage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1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19835296" y="10610001"/>
            <a:ext cx="1400194" cy="1118796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 flipV="1">
            <a:off x="18237275" y="4956048"/>
            <a:ext cx="891974" cy="123389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4" name="가계부 기반…"/>
          <p:cNvSpPr txBox="1"/>
          <p:nvPr/>
        </p:nvSpPr>
        <p:spPr>
          <a:xfrm>
            <a:off x="18069469" y="2932411"/>
            <a:ext cx="591678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497" name="페이백.png" descr="페이백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21377783" y="3674323"/>
            <a:ext cx="1049411" cy="501243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1" name="카드해지신청.PNG" descr="카드해지신ᄎ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모서리가 둥근 직사각형"/>
          <p:cNvSpPr/>
          <p:nvPr/>
        </p:nvSpPr>
        <p:spPr>
          <a:xfrm>
            <a:off x="21109804" y="3926942"/>
            <a:ext cx="1400194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3" name="모서리가 둥근 직사각형"/>
          <p:cNvSpPr/>
          <p:nvPr/>
        </p:nvSpPr>
        <p:spPr>
          <a:xfrm>
            <a:off x="19739106" y="6019060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4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dirty="0" err="1"/>
              <a:t>담당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</p:txBody>
      </p:sp>
      <p:sp>
        <p:nvSpPr>
          <p:cNvPr id="241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762170" y="5439140"/>
            <a:ext cx="7575417" cy="6548155"/>
          </a:xfrm>
          <a:prstGeom prst="rect">
            <a:avLst/>
          </a:prstGeom>
        </p:spPr>
        <p:txBody>
          <a:bodyPr/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r>
              <a:rPr sz="3780" spc="37" dirty="0"/>
              <a:t> /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4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디렉터리</a:t>
            </a:r>
            <a:r>
              <a:rPr sz="3780" dirty="0"/>
              <a:t> </a:t>
            </a:r>
            <a:r>
              <a:rPr sz="3780" dirty="0" err="1"/>
              <a:t>구조</a:t>
            </a:r>
            <a:r>
              <a:rPr sz="3780" dirty="0"/>
              <a:t> </a:t>
            </a:r>
            <a:r>
              <a:rPr sz="3780" dirty="0" err="1"/>
              <a:t>설계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관리자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회원</a:t>
            </a:r>
            <a:r>
              <a:rPr sz="3780" dirty="0"/>
              <a:t>, </a:t>
            </a:r>
            <a:r>
              <a:rPr sz="3780" dirty="0" err="1"/>
              <a:t>가계부</a:t>
            </a:r>
            <a:r>
              <a:rPr sz="3780" dirty="0"/>
              <a:t> </a:t>
            </a:r>
            <a:r>
              <a:rPr sz="3780" dirty="0" err="1"/>
              <a:t>관리</a:t>
            </a:r>
            <a:endParaRPr sz="3780" dirty="0"/>
          </a:p>
          <a:p>
            <a:pPr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사용자</a:t>
            </a:r>
            <a:endParaRPr sz="3780" dirty="0"/>
          </a:p>
          <a:p>
            <a:pPr lvl="1">
              <a:lnSpc>
                <a:spcPct val="100000"/>
              </a:lnSpc>
              <a:defRPr sz="4500" spc="45"/>
            </a:pPr>
            <a:r>
              <a:rPr sz="3780" dirty="0"/>
              <a:t>- </a:t>
            </a:r>
            <a:r>
              <a:rPr sz="3780" dirty="0" err="1"/>
              <a:t>마이페이지</a:t>
            </a:r>
            <a:r>
              <a:rPr sz="3780" dirty="0"/>
              <a:t>, </a:t>
            </a:r>
            <a:r>
              <a:rPr sz="3780" dirty="0" err="1"/>
              <a:t>가계부</a:t>
            </a:r>
            <a:endParaRPr sz="3780" dirty="0"/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915" spc="39"/>
            </a:pPr>
            <a:r>
              <a:rPr sz="3780" dirty="0"/>
              <a:t>- DB </a:t>
            </a:r>
            <a:r>
              <a:rPr sz="3780" dirty="0" err="1"/>
              <a:t>설계</a:t>
            </a:r>
            <a:r>
              <a:rPr sz="3780" dirty="0"/>
              <a:t> 및 ERD </a:t>
            </a:r>
            <a:r>
              <a:rPr sz="3780" dirty="0" err="1"/>
              <a:t>제작</a:t>
            </a:r>
            <a:endParaRPr sz="3780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관리자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카테고리</a:t>
            </a:r>
            <a:r>
              <a:rPr sz="3780" spc="39" dirty="0"/>
              <a:t> / </a:t>
            </a:r>
            <a:r>
              <a:rPr sz="3780" spc="39" dirty="0" err="1"/>
              <a:t>결제수단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r>
              <a:rPr sz="3780" spc="39" dirty="0"/>
              <a:t> </a:t>
            </a:r>
            <a:r>
              <a:rPr sz="3780" spc="39" dirty="0" err="1"/>
              <a:t>관리</a:t>
            </a:r>
            <a:endParaRPr sz="3780" spc="39" dirty="0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사용자</a:t>
            </a:r>
            <a:endParaRPr sz="3780" spc="39" dirty="0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4350" spc="43"/>
            </a:pPr>
            <a:r>
              <a:rPr sz="3780" spc="39" dirty="0"/>
              <a:t>- </a:t>
            </a:r>
            <a:r>
              <a:rPr sz="3780" spc="39" dirty="0" err="1"/>
              <a:t>게시판</a:t>
            </a:r>
            <a:r>
              <a:rPr sz="3780" spc="39" dirty="0"/>
              <a:t> / </a:t>
            </a:r>
            <a:r>
              <a:rPr sz="3780" spc="39" dirty="0" err="1"/>
              <a:t>고객센터</a:t>
            </a:r>
            <a:endParaRPr sz="3780" spc="39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프로젝트 수행 결과 - (회원)마이페이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(회원)마이페이지</a:t>
            </a:r>
          </a:p>
        </p:txBody>
      </p:sp>
      <p:pic>
        <p:nvPicPr>
          <p:cNvPr id="508" name="usermy.png" descr="userm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모서리가 둥근 직사각형"/>
          <p:cNvSpPr/>
          <p:nvPr/>
        </p:nvSpPr>
        <p:spPr>
          <a:xfrm>
            <a:off x="5355623" y="8285974"/>
            <a:ext cx="17234743" cy="2018082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0" name="선"/>
          <p:cNvSpPr/>
          <p:nvPr/>
        </p:nvSpPr>
        <p:spPr>
          <a:xfrm>
            <a:off x="14941728" y="10528602"/>
            <a:ext cx="2896346" cy="48912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1" name="데이터 기반 카드 추천"/>
          <p:cNvSpPr txBox="1"/>
          <p:nvPr/>
        </p:nvSpPr>
        <p:spPr>
          <a:xfrm>
            <a:off x="18049354" y="10572640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프로젝트 수행 결과 - (관리자)대시보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(관리자)대시보드</a:t>
            </a:r>
          </a:p>
        </p:txBody>
      </p:sp>
      <p:pic>
        <p:nvPicPr>
          <p:cNvPr id="514" name="시작화면.PNG" descr="시작화며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현황</a:t>
            </a:r>
          </a:p>
        </p:txBody>
      </p:sp>
      <p:pic>
        <p:nvPicPr>
          <p:cNvPr id="520" name="초기list.PNG" descr="초ᄀ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2" name="선"/>
          <p:cNvSpPr/>
          <p:nvPr/>
        </p:nvSpPr>
        <p:spPr>
          <a:xfrm flipV="1">
            <a:off x="15247703" y="3791782"/>
            <a:ext cx="1295682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3" name="상세 페이지 이동"/>
          <p:cNvSpPr txBox="1"/>
          <p:nvPr/>
        </p:nvSpPr>
        <p:spPr>
          <a:xfrm>
            <a:off x="16824631" y="32245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(관리자)판매 카드 상세</a:t>
            </a:r>
          </a:p>
        </p:txBody>
      </p:sp>
      <p:pic>
        <p:nvPicPr>
          <p:cNvPr id="526" name="detail-Y.PNG" descr="detail-Y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모서리가 둥근 직사각형"/>
          <p:cNvSpPr/>
          <p:nvPr/>
        </p:nvSpPr>
        <p:spPr>
          <a:xfrm>
            <a:off x="13263609" y="10010918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0" name="admincardList.PNG" descr="admincard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모서리가 둥근 직사각형"/>
          <p:cNvSpPr/>
          <p:nvPr/>
        </p:nvSpPr>
        <p:spPr>
          <a:xfrm>
            <a:off x="21127088" y="387884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2" name="모서리가 둥근 직사각형"/>
          <p:cNvSpPr/>
          <p:nvPr/>
        </p:nvSpPr>
        <p:spPr>
          <a:xfrm>
            <a:off x="19948769" y="5507716"/>
            <a:ext cx="1400195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프로젝트 수행 결과 - (관리자)카드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(관리자)카드관리</a:t>
            </a:r>
          </a:p>
        </p:txBody>
      </p:sp>
      <p:pic>
        <p:nvPicPr>
          <p:cNvPr id="535" name="adminCarddetail.PNG" descr="adminCarddetail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카드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(관리자)카드 추가</a:t>
            </a:r>
          </a:p>
        </p:txBody>
      </p:sp>
      <p:pic>
        <p:nvPicPr>
          <p:cNvPr id="539" name="KakaoTalk_Photo_2024-11-15-21-27-50.png" descr="KakaoTalk_Photo_2024-11-15-21-27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9882703" y="11021576"/>
            <a:ext cx="8336348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1" name="모서리가 둥근 직사각형"/>
          <p:cNvSpPr/>
          <p:nvPr/>
        </p:nvSpPr>
        <p:spPr>
          <a:xfrm>
            <a:off x="20934709" y="10612101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2" name="선"/>
          <p:cNvSpPr/>
          <p:nvPr/>
        </p:nvSpPr>
        <p:spPr>
          <a:xfrm flipV="1">
            <a:off x="18512718" y="10992745"/>
            <a:ext cx="2133913" cy="31634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(관리자)가계부 관리</a:t>
            </a:r>
          </a:p>
        </p:txBody>
      </p:sp>
      <p:pic>
        <p:nvPicPr>
          <p:cNvPr id="545" name="KakaoTalk_Photo_2024-11-15-21-29-26.png" descr="KakaoTalk_Photo_2024-11-15-21-29-26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모서리가 둥근 직사각형"/>
          <p:cNvSpPr/>
          <p:nvPr/>
        </p:nvSpPr>
        <p:spPr>
          <a:xfrm>
            <a:off x="5379088" y="3780573"/>
            <a:ext cx="13725017" cy="935023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7" name="선"/>
          <p:cNvSpPr/>
          <p:nvPr/>
        </p:nvSpPr>
        <p:spPr>
          <a:xfrm flipV="1">
            <a:off x="17483572" y="3328415"/>
            <a:ext cx="2102876" cy="19199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8" name="데이터 확인 후…"/>
          <p:cNvSpPr txBox="1"/>
          <p:nvPr/>
        </p:nvSpPr>
        <p:spPr>
          <a:xfrm>
            <a:off x="19819882" y="3014118"/>
            <a:ext cx="4213929" cy="1487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카드</a:t>
            </a:r>
            <a:r>
              <a:rPr dirty="0"/>
              <a:t>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관리</a:t>
            </a:r>
          </a:p>
        </p:txBody>
      </p:sp>
      <p:pic>
        <p:nvPicPr>
          <p:cNvPr id="551" name="admin카테고리List.PNG" descr="admin카테고리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모서리가 둥근 직사각형"/>
          <p:cNvSpPr/>
          <p:nvPr/>
        </p:nvSpPr>
        <p:spPr>
          <a:xfrm>
            <a:off x="21151138" y="3638636"/>
            <a:ext cx="1400194" cy="449976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3" name="모서리가 둥근 직사각형"/>
          <p:cNvSpPr/>
          <p:nvPr/>
        </p:nvSpPr>
        <p:spPr>
          <a:xfrm>
            <a:off x="11282167" y="5475073"/>
            <a:ext cx="1569527" cy="3053604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수정</a:t>
            </a:r>
          </a:p>
        </p:txBody>
      </p:sp>
      <p:pic>
        <p:nvPicPr>
          <p:cNvPr id="556" name="카테고리 수정.png" descr="카테고리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모서리가 둥근 직사각형"/>
          <p:cNvSpPr/>
          <p:nvPr/>
        </p:nvSpPr>
        <p:spPr>
          <a:xfrm>
            <a:off x="13738138" y="4647750"/>
            <a:ext cx="7222302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(관리자)카테고리 추가</a:t>
            </a:r>
          </a:p>
        </p:txBody>
      </p:sp>
      <p:pic>
        <p:nvPicPr>
          <p:cNvPr id="560" name="카테고리 추가.png" descr="카테고리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모서리가 둥근 직사각형"/>
          <p:cNvSpPr/>
          <p:nvPr/>
        </p:nvSpPr>
        <p:spPr>
          <a:xfrm>
            <a:off x="15404005" y="4647750"/>
            <a:ext cx="7156635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관리</a:t>
            </a:r>
          </a:p>
        </p:txBody>
      </p:sp>
      <p:pic>
        <p:nvPicPr>
          <p:cNvPr id="564" name="결제수단 리스트.png" descr="결제수ᄃ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모서리가 둥근 직사각형"/>
          <p:cNvSpPr/>
          <p:nvPr/>
        </p:nvSpPr>
        <p:spPr>
          <a:xfrm>
            <a:off x="10772585" y="5090605"/>
            <a:ext cx="1569528" cy="1573511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6" name="모서리가 둥근 직사각형"/>
          <p:cNvSpPr/>
          <p:nvPr/>
        </p:nvSpPr>
        <p:spPr>
          <a:xfrm>
            <a:off x="20711534" y="3758635"/>
            <a:ext cx="1789163" cy="698537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수정</a:t>
            </a:r>
          </a:p>
        </p:txBody>
      </p:sp>
      <p:pic>
        <p:nvPicPr>
          <p:cNvPr id="569" name="결제수단 수정.png" descr="결제수단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(관리자)결제수단 추가</a:t>
            </a:r>
          </a:p>
        </p:txBody>
      </p:sp>
      <p:pic>
        <p:nvPicPr>
          <p:cNvPr id="573" name="결제수단 추가.png" descr="결제수단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13801638" y="5088361"/>
            <a:ext cx="7222302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관리</a:t>
            </a:r>
          </a:p>
        </p:txBody>
      </p:sp>
      <p:pic>
        <p:nvPicPr>
          <p:cNvPr id="577" name="admin회원list.PNG" descr="admin회원lis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모서리가 둥근 직사각형"/>
          <p:cNvSpPr/>
          <p:nvPr/>
        </p:nvSpPr>
        <p:spPr>
          <a:xfrm>
            <a:off x="7622254" y="4528795"/>
            <a:ext cx="2641355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9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0" name="상세 페이지 이동"/>
          <p:cNvSpPr txBox="1"/>
          <p:nvPr/>
        </p:nvSpPr>
        <p:spPr>
          <a:xfrm>
            <a:off x="12087306" y="2823242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(관리자)회원 상세</a:t>
            </a:r>
          </a:p>
        </p:txBody>
      </p:sp>
      <p:pic>
        <p:nvPicPr>
          <p:cNvPr id="583" name="detail page.PNG" descr="detail 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1559941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(관리자)게시판 관리</a:t>
            </a:r>
          </a:p>
        </p:txBody>
      </p:sp>
      <p:pic>
        <p:nvPicPr>
          <p:cNvPr id="587" name="관리자 게시판 리스트.png" descr="관리자 게시판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모서리가 둥근 직사각형"/>
          <p:cNvSpPr/>
          <p:nvPr/>
        </p:nvSpPr>
        <p:spPr>
          <a:xfrm>
            <a:off x="6112190" y="52756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9" name="선"/>
          <p:cNvSpPr/>
          <p:nvPr/>
        </p:nvSpPr>
        <p:spPr>
          <a:xfrm flipV="1">
            <a:off x="15204525" y="38171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0" name="상세 페이지 이동"/>
          <p:cNvSpPr txBox="1"/>
          <p:nvPr/>
        </p:nvSpPr>
        <p:spPr>
          <a:xfrm>
            <a:off x="16781454" y="3249909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(관리자)게시글 상세</a:t>
            </a:r>
          </a:p>
        </p:txBody>
      </p:sp>
      <p:pic>
        <p:nvPicPr>
          <p:cNvPr id="593" name="KakaoTalk_Photo_2024-11-15-21-30-50.png" descr="KakaoTalk_Photo_2024-11-15-21-30-50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</a:t>
            </a:r>
          </a:p>
        </p:txBody>
      </p:sp>
      <p:pic>
        <p:nvPicPr>
          <p:cNvPr id="596" name="관리자 공지사항 리스트.png" descr="관리자 공지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모서리가 둥근 직사각형"/>
          <p:cNvSpPr/>
          <p:nvPr/>
        </p:nvSpPr>
        <p:spPr>
          <a:xfrm>
            <a:off x="5758913" y="5343237"/>
            <a:ext cx="16636719" cy="493284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8" name="선"/>
          <p:cNvSpPr/>
          <p:nvPr/>
        </p:nvSpPr>
        <p:spPr>
          <a:xfrm flipV="1">
            <a:off x="13728367" y="3961452"/>
            <a:ext cx="1295682" cy="12956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9" name="상세 페이지 이동"/>
          <p:cNvSpPr txBox="1"/>
          <p:nvPr/>
        </p:nvSpPr>
        <p:spPr>
          <a:xfrm>
            <a:off x="15024049" y="2999048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상세</a:t>
            </a:r>
          </a:p>
        </p:txBody>
      </p:sp>
      <p:pic>
        <p:nvPicPr>
          <p:cNvPr id="602" name="관리자 공지사항 디테일.png" descr="관리자 공지사항 디테일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모서리가 둥근 직사각형"/>
          <p:cNvSpPr/>
          <p:nvPr/>
        </p:nvSpPr>
        <p:spPr>
          <a:xfrm>
            <a:off x="20981173" y="3276600"/>
            <a:ext cx="154921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4" name="모서리가 둥근 직사각형"/>
          <p:cNvSpPr/>
          <p:nvPr/>
        </p:nvSpPr>
        <p:spPr>
          <a:xfrm>
            <a:off x="17256349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5" name="모서리가 둥근 직사각형"/>
          <p:cNvSpPr/>
          <p:nvPr/>
        </p:nvSpPr>
        <p:spPr>
          <a:xfrm>
            <a:off x="8667783" y="109730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sz="5200" b="0" spc="5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sz="5044" b="0" u="sng" spc="5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2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66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sz="4784" b="0" spc="47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수정</a:t>
            </a:r>
          </a:p>
        </p:txBody>
      </p:sp>
      <p:pic>
        <p:nvPicPr>
          <p:cNvPr id="608" name="관리자 공지사항 수정.png" descr="관리자 공지사항 수정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모서리가 둥근 직사각형"/>
          <p:cNvSpPr/>
          <p:nvPr/>
        </p:nvSpPr>
        <p:spPr>
          <a:xfrm>
            <a:off x="8520891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0" name="모서리가 둥근 직사각형"/>
          <p:cNvSpPr/>
          <p:nvPr/>
        </p:nvSpPr>
        <p:spPr>
          <a:xfrm>
            <a:off x="17419663" y="11087303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(관리자)공지사항 추가</a:t>
            </a:r>
          </a:p>
        </p:txBody>
      </p:sp>
      <p:pic>
        <p:nvPicPr>
          <p:cNvPr id="613" name="관리자 공지사항 추가.png" descr="관리자 공지사항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모서리가 둥근 직사각형"/>
          <p:cNvSpPr/>
          <p:nvPr/>
        </p:nvSpPr>
        <p:spPr>
          <a:xfrm>
            <a:off x="9455183" y="11290555"/>
            <a:ext cx="176036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5" name="모서리가 둥근 직사각형"/>
          <p:cNvSpPr/>
          <p:nvPr/>
        </p:nvSpPr>
        <p:spPr>
          <a:xfrm>
            <a:off x="15494110" y="11290555"/>
            <a:ext cx="176036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관리</a:t>
            </a:r>
          </a:p>
        </p:txBody>
      </p:sp>
      <p:pic>
        <p:nvPicPr>
          <p:cNvPr id="618" name="관리자 문의사항 리스트.png" descr="관리자 문의사항 리스트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모서리가 둥근 직사각형"/>
          <p:cNvSpPr/>
          <p:nvPr/>
        </p:nvSpPr>
        <p:spPr>
          <a:xfrm>
            <a:off x="5947319" y="5317976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0" name="선"/>
          <p:cNvSpPr/>
          <p:nvPr/>
        </p:nvSpPr>
        <p:spPr>
          <a:xfrm flipV="1">
            <a:off x="13274468" y="3977916"/>
            <a:ext cx="1123500" cy="105523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621" name="상세 페이지 이동"/>
          <p:cNvSpPr txBox="1"/>
          <p:nvPr/>
        </p:nvSpPr>
        <p:spPr>
          <a:xfrm>
            <a:off x="14397968" y="2849487"/>
            <a:ext cx="467759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 err="1"/>
              <a:t>상세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상세</a:t>
            </a:r>
          </a:p>
        </p:txBody>
      </p:sp>
      <p:pic>
        <p:nvPicPr>
          <p:cNvPr id="624" name="관리자 문의 상세.png" descr="관리자 문의 상세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모서리가 둥근 직사각형"/>
          <p:cNvSpPr/>
          <p:nvPr/>
        </p:nvSpPr>
        <p:spPr>
          <a:xfrm>
            <a:off x="21162198" y="3262609"/>
            <a:ext cx="134602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6" name="모서리가 둥근 직사각형"/>
          <p:cNvSpPr/>
          <p:nvPr/>
        </p:nvSpPr>
        <p:spPr>
          <a:xfrm>
            <a:off x="19510178" y="8742991"/>
            <a:ext cx="1818830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8910" spc="267"/>
            </a:pPr>
            <a:r>
              <a:t>프로젝트 수행 결과 </a:t>
            </a:r>
            <a:r>
              <a:rPr sz="6930" spc="207"/>
              <a:t>- (관리자)1대1문의 답변 작성</a:t>
            </a:r>
          </a:p>
        </p:txBody>
      </p:sp>
      <p:pic>
        <p:nvPicPr>
          <p:cNvPr id="629" name="관리자 문의 추가.png" descr="관리자 문의 추가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모서리가 둥근 직사각형"/>
          <p:cNvSpPr/>
          <p:nvPr/>
        </p:nvSpPr>
        <p:spPr>
          <a:xfrm>
            <a:off x="20289927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31" name="모서리가 둥근 직사각형"/>
          <p:cNvSpPr/>
          <p:nvPr/>
        </p:nvSpPr>
        <p:spPr>
          <a:xfrm>
            <a:off x="6393322" y="12074445"/>
            <a:ext cx="1240189" cy="466455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프로젝트 시연"/>
          <p:cNvSpPr txBox="1"/>
          <p:nvPr/>
        </p:nvSpPr>
        <p:spPr>
          <a:xfrm>
            <a:off x="9207499" y="5816600"/>
            <a:ext cx="7771653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10" u="sng" cap="all" spc="267">
                <a:solidFill>
                  <a:schemeClr val="accent6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시연</a:t>
            </a:r>
            <a:endParaRPr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rPr dirty="0"/>
              <a:t> </a:t>
            </a:r>
            <a:r>
              <a:rPr dirty="0" err="1"/>
              <a:t>국하현</a:t>
            </a:r>
            <a:r>
              <a:rPr dirty="0"/>
              <a:t>(</a:t>
            </a:r>
            <a:r>
              <a:rPr dirty="0" err="1"/>
              <a:t>팀장</a:t>
            </a:r>
            <a:r>
              <a:rPr dirty="0"/>
              <a:t>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rPr lang="ko-KR" altLang="en-US" dirty="0"/>
              <a:t>토큰이나 이메일 인증 등의 멀티 </a:t>
            </a:r>
            <a:r>
              <a:rPr lang="ko-KR" altLang="en-US" dirty="0" err="1"/>
              <a:t>팩터</a:t>
            </a:r>
            <a:r>
              <a:rPr lang="ko-KR" altLang="en-US" dirty="0"/>
              <a:t> 인증을 사용해 보안을 강화함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김민재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가계부 내용 입력에서 자동 완성 기능 구현 필요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rPr dirty="0"/>
              <a:t> </a:t>
            </a:r>
            <a:r>
              <a:rPr dirty="0" err="1"/>
              <a:t>김진우</a:t>
            </a:r>
            <a:r>
              <a:rPr dirty="0"/>
              <a:t>(</a:t>
            </a:r>
            <a:r>
              <a:rPr dirty="0" err="1"/>
              <a:t>팀원</a:t>
            </a:r>
            <a:r>
              <a:rPr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게시판에서 </a:t>
            </a:r>
            <a:r>
              <a:rPr lang="ko-KR" altLang="en-US" dirty="0" err="1"/>
              <a:t>대댓글</a:t>
            </a:r>
            <a:r>
              <a:rPr lang="ko-KR" altLang="en-US" dirty="0"/>
              <a:t> 구현을 통해 더 강력한 커뮤니티 기능 제공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rPr lang="ko-KR" altLang="en-US" dirty="0"/>
              <a:t>보완점</a:t>
            </a:r>
            <a:endParaRPr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48392" indent="-748392" defTabSz="352044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50" spc="49"/>
            </a:pPr>
            <a:r>
              <a:t> 국하현(팀장)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4">
              <a:lnSpc>
                <a:spcPct val="100000"/>
              </a:lnSpc>
              <a:spcBef>
                <a:spcPts val="1400"/>
              </a:spcBef>
              <a:buSzTx/>
              <a:buNone/>
              <a:defRPr sz="3959" spc="39"/>
            </a:pPr>
            <a:r>
              <a:t>또 대화를 통해 문제를 잘 해결해나갔다는 생각이 든다.</a:t>
            </a:r>
          </a:p>
        </p:txBody>
      </p:sp>
      <p:sp>
        <p:nvSpPr>
          <p:cNvPr id="644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초기에 기획한 대로 구체적인 기능을 구현해서 좋았다. 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45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RESTful API를 이렇게 많이 사용해 본 건 처음인데 사용해 보니 편해서 좋았다.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39"/>
            </a:pPr>
            <a:r>
              <a:t>또한 화면도 처음 구상한 대로 만들어져서 좋았다.</a:t>
            </a:r>
          </a:p>
        </p:txBody>
      </p:sp>
      <p:pic>
        <p:nvPicPr>
          <p:cNvPr id="64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자체 평가 의견"/>
          <p:cNvSpPr txBox="1">
            <a:spLocks noGrp="1"/>
          </p:cNvSpPr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18216321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30" u="sng" spc="306"/>
            </a:pPr>
            <a:endParaRPr/>
          </a:p>
          <a:p>
            <a:pPr defTabSz="543305">
              <a:lnSpc>
                <a:spcPct val="100000"/>
              </a:lnSpc>
              <a:defRPr sz="10230" u="sng" spc="306"/>
            </a:pPr>
            <a:r>
              <a:t>Thank YOU for watch</a:t>
            </a:r>
          </a:p>
        </p:txBody>
      </p:sp>
      <p:sp>
        <p:nvSpPr>
          <p:cNvPr id="652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3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b="0" spc="6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90" spc="245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/>
              <a:t>SUBJECT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48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sz="4508" b="0" u="sng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1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sz="8190" dirty="0" err="1"/>
              <a:t>프로젝트</a:t>
            </a:r>
            <a:r>
              <a:rPr sz="8190" dirty="0"/>
              <a:t> </a:t>
            </a:r>
            <a:r>
              <a:rPr sz="8190" dirty="0" err="1"/>
              <a:t>개요</a:t>
            </a:r>
            <a:r>
              <a:rPr sz="8190" dirty="0"/>
              <a:t> </a:t>
            </a:r>
            <a:r>
              <a:rPr dirty="0"/>
              <a:t>- </a:t>
            </a:r>
            <a:r>
              <a:rPr sz="6930" spc="207" dirty="0"/>
              <a:t>why?</a:t>
            </a:r>
          </a:p>
        </p:txBody>
      </p:sp>
      <p:pic>
        <p:nvPicPr>
          <p:cNvPr id="29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28" b="0" spc="41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302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3" y="1097636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z="8910" spc="267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</a:t>
            </a:r>
            <a:r>
              <a:rPr sz="6930" spc="207" dirty="0"/>
              <a:t>- </a:t>
            </a:r>
            <a:r>
              <a:rPr sz="6930" spc="207" dirty="0" err="1"/>
              <a:t>벤치</a:t>
            </a:r>
            <a:r>
              <a:rPr sz="6930" spc="207" dirty="0"/>
              <a:t> </a:t>
            </a:r>
            <a:r>
              <a:rPr sz="6930" spc="207" dirty="0" err="1"/>
              <a:t>마킹</a:t>
            </a:r>
            <a:r>
              <a:rPr sz="6930" spc="207" dirty="0"/>
              <a:t> </a:t>
            </a:r>
            <a:r>
              <a:rPr sz="6930" spc="207" dirty="0" err="1"/>
              <a:t>사이트</a:t>
            </a:r>
            <a:endParaRPr sz="6930" spc="207" dirty="0"/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538405" y="2414442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animBg="1" advAuto="0"/>
      <p:bldP spid="308" grpId="2" animBg="1" advAuto="0"/>
      <p:bldP spid="309" grpId="3" animBg="1" advAuto="0"/>
      <p:bldP spid="309" grpId="5" animBg="1" advAuto="0"/>
      <p:bldP spid="310" grpId="4" animBg="1" advAuto="0"/>
      <p:bldP spid="310" grpId="6" animBg="1" advAuto="0"/>
      <p:bldP spid="311" grpId="7" animBg="1" advAuto="0"/>
      <p:bldP spid="312" grpId="8" animBg="1" advAuto="0"/>
      <p:bldP spid="313" grpId="9" animBg="1" advAuto="0"/>
      <p:bldP spid="314" grpId="10" animBg="1" advAuto="0"/>
    </p:bldLst>
  </p:timing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1048</Words>
  <Application>Microsoft Office PowerPoint</Application>
  <PresentationFormat>사용자 지정</PresentationFormat>
  <Paragraphs>191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(관리자)회원 관리</vt:lpstr>
      <vt:lpstr>프로젝트 수행 결과 - (관리자)회원 상세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53</cp:revision>
  <dcterms:modified xsi:type="dcterms:W3CDTF">2024-11-18T02:46:33Z</dcterms:modified>
</cp:coreProperties>
</file>